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56" r:id="rId3"/>
    <p:sldId id="257" r:id="rId4"/>
    <p:sldId id="258" r:id="rId5"/>
    <p:sldId id="259" r:id="rId6"/>
    <p:sldId id="260" r:id="rId7"/>
    <p:sldId id="261" r:id="rId8"/>
    <p:sldId id="266" r:id="rId9"/>
    <p:sldId id="262" r:id="rId10"/>
    <p:sldId id="263" r:id="rId11"/>
    <p:sldId id="265" r:id="rId12"/>
    <p:sldId id="264" r:id="rId13"/>
    <p:sldId id="274" r:id="rId14"/>
    <p:sldId id="267" r:id="rId15"/>
    <p:sldId id="268" r:id="rId16"/>
    <p:sldId id="270" r:id="rId17"/>
    <p:sldId id="271" r:id="rId18"/>
    <p:sldId id="272" r:id="rId19"/>
    <p:sldId id="27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54EA3-AB3E-43A8-B022-CF0754397B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86485D-2DF8-4260-8E21-82196F52D7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E8863F-9190-44CD-80F0-770429007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3C67A-8EC3-4EFD-9F56-67321AF4CB38}" type="datetimeFigureOut">
              <a:rPr lang="en-AU" smtClean="0"/>
              <a:t>1/10/2021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F4ECDE-AF30-44D5-8066-B0103AB37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4E87A3-13BD-4FC9-9572-4D2C5AE34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72601-5686-4ECB-9336-EC965CF7070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21502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62640-A2EF-46F9-BD57-2F81EB008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59FFAE-306F-42B6-91AA-429C643A4B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0A83F-70C3-4AB1-9095-105F9B481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3C67A-8EC3-4EFD-9F56-67321AF4CB38}" type="datetimeFigureOut">
              <a:rPr lang="en-AU" smtClean="0"/>
              <a:t>1/10/2021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F3982E-FB33-4148-9024-F8CC627DB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67CDB-9F8E-4979-A0D0-C017B0C1D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72601-5686-4ECB-9336-EC965CF7070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00021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B9E3DD-4C02-4B57-A06C-7EB0A09291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5F92DA-A691-4216-9A79-41B138C54E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E6566D-6561-4302-A4FA-0C34F19A7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3C67A-8EC3-4EFD-9F56-67321AF4CB38}" type="datetimeFigureOut">
              <a:rPr lang="en-AU" smtClean="0"/>
              <a:t>1/10/2021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25039C-74DF-4C35-9268-E2D3D068E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7CB386-2D48-49A2-B3E8-3E0D37085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72601-5686-4ECB-9336-EC965CF7070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34036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F386B-DECD-4021-8FE1-121F95F0F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0A74C-0BEF-44E9-9304-B8808844C0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013A66-F286-47A0-BAF6-A69540465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3C67A-8EC3-4EFD-9F56-67321AF4CB38}" type="datetimeFigureOut">
              <a:rPr lang="en-AU" smtClean="0"/>
              <a:t>1/10/2021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C49644-A2E2-4A6B-A22D-0C63AAD91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307D5-D4DB-4EB8-AF40-B75209AED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72601-5686-4ECB-9336-EC965CF7070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40086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D7137-0E5A-4313-ABB4-AEC5D0629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6D2324-8BD7-4B6D-9A19-DF9A0169BB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BB695A-DB25-43B6-B362-9DC88CBA3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3C67A-8EC3-4EFD-9F56-67321AF4CB38}" type="datetimeFigureOut">
              <a:rPr lang="en-AU" smtClean="0"/>
              <a:t>1/10/2021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1A652A-FA2D-49A2-A37B-0E35CC030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5F6C79-5562-4BC6-9E31-8AA285420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72601-5686-4ECB-9336-EC965CF7070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88138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83DB7-544C-45D0-9FE5-E62869073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E73B24-E5D5-4B6B-8C7A-B6B73B526B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5BA527-65C7-4018-8E2A-8E9C0CB7A4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232F2-0752-4CF9-8E54-58F9A9F69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3C67A-8EC3-4EFD-9F56-67321AF4CB38}" type="datetimeFigureOut">
              <a:rPr lang="en-AU" smtClean="0"/>
              <a:t>1/10/2021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3D4722-5FF9-4B95-9241-A96A887AC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AEEFBF-437E-4013-9DFE-67C6013BF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72601-5686-4ECB-9336-EC965CF7070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09752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5FBA3-2779-45EE-9CF7-9D3CBE72A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84DC7D-E4D8-48C2-A867-708F3B718B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1A05EB-627F-4D71-954B-3817B16684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4EEFE1-DC87-4296-A8F5-37BC45EE32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0DCBFA-AD3A-4534-A47F-C3463A84AF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72D2ED-6697-4835-9B19-5C0619A7C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3C67A-8EC3-4EFD-9F56-67321AF4CB38}" type="datetimeFigureOut">
              <a:rPr lang="en-AU" smtClean="0"/>
              <a:t>1/10/2021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F2477F-85E5-492B-B2E7-3C171D083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804199-1E1D-4EBA-98C6-064EF23AF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72601-5686-4ECB-9336-EC965CF7070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1355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B2CF7-B0E1-4223-884F-2D0B4DFB5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6346F3-3D1D-4CE0-B550-52E56E2BD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3C67A-8EC3-4EFD-9F56-67321AF4CB38}" type="datetimeFigureOut">
              <a:rPr lang="en-AU" smtClean="0"/>
              <a:t>1/10/2021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A65AE3-06FF-4466-BAF3-478ED932A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4475FF-17D2-4AF7-BA9E-940B63471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72601-5686-4ECB-9336-EC965CF7070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49335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D58F09-CBF4-425C-8F72-FA5E7DDBD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3C67A-8EC3-4EFD-9F56-67321AF4CB38}" type="datetimeFigureOut">
              <a:rPr lang="en-AU" smtClean="0"/>
              <a:t>1/10/2021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7608C4-BFCD-47AD-BFCC-895D8C497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CB060A-6C80-4190-84C8-16FCA8A40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72601-5686-4ECB-9336-EC965CF7070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68316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44EDA-81BC-418B-B1FE-7C8B3647A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A5458A-DD26-47F5-9CFB-29E4A98E98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C4952F-7FE1-431F-BD73-49E761B229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78D7C8-11CE-4935-83E0-243A39DF0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3C67A-8EC3-4EFD-9F56-67321AF4CB38}" type="datetimeFigureOut">
              <a:rPr lang="en-AU" smtClean="0"/>
              <a:t>1/10/2021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83A07B-4E10-4423-8567-975B91280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CED52C-6D18-4400-8D0D-DBEFDAF0F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72601-5686-4ECB-9336-EC965CF7070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75255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E48D3-D4C2-4C71-98C2-6854CA509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EF0605-2BC4-439E-B8CE-6A529DA7DB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98CC66-9B1A-4FFF-BB31-0127060B45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707780-CEA0-4C22-9EA5-76E70BE78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3C67A-8EC3-4EFD-9F56-67321AF4CB38}" type="datetimeFigureOut">
              <a:rPr lang="en-AU" smtClean="0"/>
              <a:t>1/10/2021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241800-86CA-4885-B04E-40B807F10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BED3BE-5700-4D10-8576-FCDFBD883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72601-5686-4ECB-9336-EC965CF7070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54247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DA863E-84A0-44C7-BA74-7D0FAA9E0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43B4D0-5F8C-4F29-BEE4-576789AE01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58FFC-6F89-478E-8896-CD3F71BE17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33C67A-8EC3-4EFD-9F56-67321AF4CB38}" type="datetimeFigureOut">
              <a:rPr lang="en-AU" smtClean="0"/>
              <a:t>1/10/2021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5F0FCC-DF8F-43F2-98D1-EE070EBAEB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EE064-DF90-4945-9EA6-A41A5815D3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72601-5686-4ECB-9336-EC965CF7070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81308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FA69E-8418-46DA-B390-4839D7D505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JEAN AND ALAN WRIGHTS GARDEN</a:t>
            </a:r>
            <a:endParaRPr lang="en-A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6E0564-A0A1-4500-83EA-35BA238E42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Baulkham Hills</a:t>
            </a:r>
          </a:p>
          <a:p>
            <a:r>
              <a:rPr lang="en-US" sz="2800" dirty="0"/>
              <a:t>Presentation to Members’ Meeting 24 September 2021</a:t>
            </a:r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1332872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, ground, garden&#10;&#10;Description automatically generated">
            <a:extLst>
              <a:ext uri="{FF2B5EF4-FFF2-40B4-BE49-F238E27FC236}">
                <a16:creationId xmlns:a16="http://schemas.microsoft.com/office/drawing/2014/main" id="{FB6E43D0-CE92-48B8-AFA9-0543FF52A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208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ree, outdoor, plant, surrounded&#10;&#10;Description automatically generated">
            <a:extLst>
              <a:ext uri="{FF2B5EF4-FFF2-40B4-BE49-F238E27FC236}">
                <a16:creationId xmlns:a16="http://schemas.microsoft.com/office/drawing/2014/main" id="{3789F093-973D-4AD5-8A2F-362E57986A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381000"/>
            <a:ext cx="8128000" cy="609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BCA049-33E8-44DB-9453-895DCF35EF78}"/>
              </a:ext>
            </a:extLst>
          </p:cNvPr>
          <p:cNvSpPr txBox="1"/>
          <p:nvPr/>
        </p:nvSpPr>
        <p:spPr>
          <a:xfrm>
            <a:off x="2929813" y="5533052"/>
            <a:ext cx="2724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Scaevola (pink)</a:t>
            </a:r>
          </a:p>
        </p:txBody>
      </p:sp>
    </p:spTree>
    <p:extLst>
      <p:ext uri="{BB962C8B-B14F-4D97-AF65-F5344CB8AC3E}">
        <p14:creationId xmlns:p14="http://schemas.microsoft.com/office/powerpoint/2010/main" val="5836953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sh with yellow flowers&#10;&#10;Description automatically generated with medium confidence">
            <a:extLst>
              <a:ext uri="{FF2B5EF4-FFF2-40B4-BE49-F238E27FC236}">
                <a16:creationId xmlns:a16="http://schemas.microsoft.com/office/drawing/2014/main" id="{D5542921-918D-4914-B70C-E724F19E95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381000"/>
            <a:ext cx="8128000" cy="6096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9DF77A-9E93-4354-961A-A604F1E661C1}"/>
              </a:ext>
            </a:extLst>
          </p:cNvPr>
          <p:cNvSpPr txBox="1"/>
          <p:nvPr/>
        </p:nvSpPr>
        <p:spPr>
          <a:xfrm>
            <a:off x="5033395" y="5578679"/>
            <a:ext cx="18204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AU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vestita</a:t>
            </a:r>
            <a:endParaRPr lang="en-A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2881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ground, tree, plant&#10;&#10;Description automatically generated">
            <a:extLst>
              <a:ext uri="{FF2B5EF4-FFF2-40B4-BE49-F238E27FC236}">
                <a16:creationId xmlns:a16="http://schemas.microsoft.com/office/drawing/2014/main" id="{816C4E4A-A07B-45C1-9058-AACB3083F0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381000"/>
            <a:ext cx="8128000" cy="609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E3E0C2-2AF8-4D48-8CA7-480278D38E67}"/>
              </a:ext>
            </a:extLst>
          </p:cNvPr>
          <p:cNvSpPr txBox="1"/>
          <p:nvPr/>
        </p:nvSpPr>
        <p:spPr>
          <a:xfrm>
            <a:off x="4954555" y="5663682"/>
            <a:ext cx="32190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G. ‘Goldrus</a:t>
            </a:r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h’</a:t>
            </a:r>
          </a:p>
        </p:txBody>
      </p:sp>
    </p:spTree>
    <p:extLst>
      <p:ext uri="{BB962C8B-B14F-4D97-AF65-F5344CB8AC3E}">
        <p14:creationId xmlns:p14="http://schemas.microsoft.com/office/powerpoint/2010/main" val="11681719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, sky, plant&#10;&#10;Description automatically generated">
            <a:extLst>
              <a:ext uri="{FF2B5EF4-FFF2-40B4-BE49-F238E27FC236}">
                <a16:creationId xmlns:a16="http://schemas.microsoft.com/office/drawing/2014/main" id="{3DEAA060-4E86-4797-81FF-14AF22DF3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563" y="643466"/>
            <a:ext cx="4178300" cy="55710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3BA3287-9C4B-4F42-9779-B3545D14B3E3}"/>
              </a:ext>
            </a:extLst>
          </p:cNvPr>
          <p:cNvSpPr txBox="1"/>
          <p:nvPr/>
        </p:nvSpPr>
        <p:spPr>
          <a:xfrm>
            <a:off x="463827" y="3075057"/>
            <a:ext cx="4625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000" i="1" dirty="0">
                <a:latin typeface="Arial" panose="020B0604020202020204" pitchFamily="34" charset="0"/>
                <a:cs typeface="Arial" panose="020B0604020202020204" pitchFamily="34" charset="0"/>
              </a:rPr>
              <a:t>Leptospermum </a:t>
            </a:r>
            <a:r>
              <a:rPr lang="en-AU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petersonii</a:t>
            </a:r>
            <a:r>
              <a:rPr lang="en-AU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after losing its top in a storm</a:t>
            </a:r>
          </a:p>
        </p:txBody>
      </p:sp>
    </p:spTree>
    <p:extLst>
      <p:ext uri="{BB962C8B-B14F-4D97-AF65-F5344CB8AC3E}">
        <p14:creationId xmlns:p14="http://schemas.microsoft.com/office/powerpoint/2010/main" val="41856709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ushrooms growing on a tree&#10;&#10;Description automatically generated with medium confidence">
            <a:extLst>
              <a:ext uri="{FF2B5EF4-FFF2-40B4-BE49-F238E27FC236}">
                <a16:creationId xmlns:a16="http://schemas.microsoft.com/office/drawing/2014/main" id="{F69AA787-436F-4087-B5C7-3D150B3BFE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381000"/>
            <a:ext cx="8128000" cy="6096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EC2861-2EDE-4637-A3EC-B45B47740743}"/>
              </a:ext>
            </a:extLst>
          </p:cNvPr>
          <p:cNvSpPr txBox="1"/>
          <p:nvPr/>
        </p:nvSpPr>
        <p:spPr>
          <a:xfrm>
            <a:off x="4215125" y="5701797"/>
            <a:ext cx="4462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Bracket fungus on L. </a:t>
            </a:r>
            <a:r>
              <a:rPr lang="en-AU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petersonii</a:t>
            </a:r>
            <a:endParaRPr lang="en-AU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730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tree, outdoor, standing&#10;&#10;Description automatically generated">
            <a:extLst>
              <a:ext uri="{FF2B5EF4-FFF2-40B4-BE49-F238E27FC236}">
                <a16:creationId xmlns:a16="http://schemas.microsoft.com/office/drawing/2014/main" id="{446CE160-6327-45B3-A2A6-53B5BBCD52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381000"/>
            <a:ext cx="8128000" cy="6096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A19F6D-5C9B-497A-B39B-48113CE8ADDB}"/>
              </a:ext>
            </a:extLst>
          </p:cNvPr>
          <p:cNvSpPr txBox="1"/>
          <p:nvPr/>
        </p:nvSpPr>
        <p:spPr>
          <a:xfrm>
            <a:off x="2835478" y="5738070"/>
            <a:ext cx="29308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G. Peaches and Cream</a:t>
            </a:r>
          </a:p>
        </p:txBody>
      </p:sp>
    </p:spTree>
    <p:extLst>
      <p:ext uri="{BB962C8B-B14F-4D97-AF65-F5344CB8AC3E}">
        <p14:creationId xmlns:p14="http://schemas.microsoft.com/office/powerpoint/2010/main" val="30597431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, plant, flower&#10;&#10;Description automatically generated">
            <a:extLst>
              <a:ext uri="{FF2B5EF4-FFF2-40B4-BE49-F238E27FC236}">
                <a16:creationId xmlns:a16="http://schemas.microsoft.com/office/drawing/2014/main" id="{39FC5960-F861-4882-B13C-B394E3E288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381000"/>
            <a:ext cx="8128000" cy="6096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60C0F2-CA22-467A-852D-47BE1886B90C}"/>
              </a:ext>
            </a:extLst>
          </p:cNvPr>
          <p:cNvSpPr txBox="1"/>
          <p:nvPr/>
        </p:nvSpPr>
        <p:spPr>
          <a:xfrm>
            <a:off x="4973216" y="5402424"/>
            <a:ext cx="3461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G. ‘Lollipops’</a:t>
            </a:r>
          </a:p>
        </p:txBody>
      </p:sp>
    </p:spTree>
    <p:extLst>
      <p:ext uri="{BB962C8B-B14F-4D97-AF65-F5344CB8AC3E}">
        <p14:creationId xmlns:p14="http://schemas.microsoft.com/office/powerpoint/2010/main" val="23077500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mall tree in a yard&#10;&#10;Description automatically generated with low confidence">
            <a:extLst>
              <a:ext uri="{FF2B5EF4-FFF2-40B4-BE49-F238E27FC236}">
                <a16:creationId xmlns:a16="http://schemas.microsoft.com/office/drawing/2014/main" id="{EF27B79C-4C2B-42BE-89B8-1C9BCE85F1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956" y="643466"/>
            <a:ext cx="7428087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5868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lant, tree, orange&#10;&#10;Description automatically generated">
            <a:extLst>
              <a:ext uri="{FF2B5EF4-FFF2-40B4-BE49-F238E27FC236}">
                <a16:creationId xmlns:a16="http://schemas.microsoft.com/office/drawing/2014/main" id="{3E8DF206-9FE9-4CE5-8164-A9242CA8D9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743" y="643466"/>
            <a:ext cx="5292514" cy="55710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B5E39D-4F04-4381-9A4A-B7B8D0D78B54}"/>
              </a:ext>
            </a:extLst>
          </p:cNvPr>
          <p:cNvSpPr txBox="1"/>
          <p:nvPr/>
        </p:nvSpPr>
        <p:spPr>
          <a:xfrm>
            <a:off x="5299787" y="5187820"/>
            <a:ext cx="22673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spinulosa</a:t>
            </a:r>
          </a:p>
        </p:txBody>
      </p:sp>
    </p:spTree>
    <p:extLst>
      <p:ext uri="{BB962C8B-B14F-4D97-AF65-F5344CB8AC3E}">
        <p14:creationId xmlns:p14="http://schemas.microsoft.com/office/powerpoint/2010/main" val="275176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icture containing tree, outdoor, sky, grass&#10;&#10;Description automatically generated">
            <a:extLst>
              <a:ext uri="{FF2B5EF4-FFF2-40B4-BE49-F238E27FC236}">
                <a16:creationId xmlns:a16="http://schemas.microsoft.com/office/drawing/2014/main" id="{C6C6325F-2D24-4A41-9063-ABCB66100A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18" b="6896"/>
          <a:stretch/>
        </p:blipFill>
        <p:spPr>
          <a:xfrm>
            <a:off x="1518654" y="839756"/>
            <a:ext cx="9440181" cy="53091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EA9AD0-563B-4D00-B5C2-D36A9C920543}"/>
              </a:ext>
            </a:extLst>
          </p:cNvPr>
          <p:cNvSpPr txBox="1"/>
          <p:nvPr/>
        </p:nvSpPr>
        <p:spPr>
          <a:xfrm>
            <a:off x="2223083" y="5553512"/>
            <a:ext cx="1863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Front garden</a:t>
            </a:r>
          </a:p>
        </p:txBody>
      </p:sp>
    </p:spTree>
    <p:extLst>
      <p:ext uri="{BB962C8B-B14F-4D97-AF65-F5344CB8AC3E}">
        <p14:creationId xmlns:p14="http://schemas.microsoft.com/office/powerpoint/2010/main" val="1015516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outdoor, tree, ground, grass&#10;&#10;Description automatically generated">
            <a:extLst>
              <a:ext uri="{FF2B5EF4-FFF2-40B4-BE49-F238E27FC236}">
                <a16:creationId xmlns:a16="http://schemas.microsoft.com/office/drawing/2014/main" id="{5AD0E93F-89E9-4B82-88CA-5A6729C246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1" b="21603"/>
          <a:stretch/>
        </p:blipFill>
        <p:spPr>
          <a:xfrm>
            <a:off x="1308581" y="718455"/>
            <a:ext cx="9987680" cy="56170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1E32D3-4E7A-4A70-A4A7-98CA169CB241}"/>
              </a:ext>
            </a:extLst>
          </p:cNvPr>
          <p:cNvSpPr txBox="1"/>
          <p:nvPr/>
        </p:nvSpPr>
        <p:spPr>
          <a:xfrm>
            <a:off x="5533054" y="5486400"/>
            <a:ext cx="3582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Westringia longifolia</a:t>
            </a:r>
          </a:p>
        </p:txBody>
      </p:sp>
    </p:spTree>
    <p:extLst>
      <p:ext uri="{BB962C8B-B14F-4D97-AF65-F5344CB8AC3E}">
        <p14:creationId xmlns:p14="http://schemas.microsoft.com/office/powerpoint/2010/main" val="3433027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outdoor, grass, plant, tree&#10;&#10;Description automatically generated">
            <a:extLst>
              <a:ext uri="{FF2B5EF4-FFF2-40B4-BE49-F238E27FC236}">
                <a16:creationId xmlns:a16="http://schemas.microsoft.com/office/drawing/2014/main" id="{F298FFB1-965C-4C33-B3E5-7038289BA3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50" b="5264"/>
          <a:stretch/>
        </p:blipFill>
        <p:spPr>
          <a:xfrm>
            <a:off x="1623724" y="494522"/>
            <a:ext cx="9838360" cy="55330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DAF206-64C8-4CA9-99B9-BB7F4D7E3EA8}"/>
              </a:ext>
            </a:extLst>
          </p:cNvPr>
          <p:cNvSpPr txBox="1"/>
          <p:nvPr/>
        </p:nvSpPr>
        <p:spPr>
          <a:xfrm>
            <a:off x="4012164" y="5159829"/>
            <a:ext cx="47306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Eremophila</a:t>
            </a:r>
            <a:r>
              <a:rPr lang="en-AU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0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maculata</a:t>
            </a:r>
            <a:r>
              <a:rPr lang="en-AU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‘Magic Blush’</a:t>
            </a:r>
          </a:p>
        </p:txBody>
      </p:sp>
    </p:spTree>
    <p:extLst>
      <p:ext uri="{BB962C8B-B14F-4D97-AF65-F5344CB8AC3E}">
        <p14:creationId xmlns:p14="http://schemas.microsoft.com/office/powerpoint/2010/main" val="1094649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outdoor, ground, plant, tree&#10;&#10;Description automatically generated">
            <a:extLst>
              <a:ext uri="{FF2B5EF4-FFF2-40B4-BE49-F238E27FC236}">
                <a16:creationId xmlns:a16="http://schemas.microsoft.com/office/drawing/2014/main" id="{8AAEB879-65FC-4C9D-A044-93C8D8F2E4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0" b="8564"/>
          <a:stretch/>
        </p:blipFill>
        <p:spPr>
          <a:xfrm>
            <a:off x="1285673" y="1008845"/>
            <a:ext cx="9620654" cy="54106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2AD500-DBD4-4C09-90C9-3A427E779832}"/>
              </a:ext>
            </a:extLst>
          </p:cNvPr>
          <p:cNvSpPr txBox="1"/>
          <p:nvPr/>
        </p:nvSpPr>
        <p:spPr>
          <a:xfrm>
            <a:off x="4711960" y="5662543"/>
            <a:ext cx="31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Westringia sp. (purple)</a:t>
            </a:r>
          </a:p>
        </p:txBody>
      </p:sp>
    </p:spTree>
    <p:extLst>
      <p:ext uri="{BB962C8B-B14F-4D97-AF65-F5344CB8AC3E}">
        <p14:creationId xmlns:p14="http://schemas.microsoft.com/office/powerpoint/2010/main" val="814655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sh with pink flowers&#10;&#10;Description automatically generated with low confidence">
            <a:extLst>
              <a:ext uri="{FF2B5EF4-FFF2-40B4-BE49-F238E27FC236}">
                <a16:creationId xmlns:a16="http://schemas.microsoft.com/office/drawing/2014/main" id="{EDEE06BA-D073-4B4F-A339-F2D7F526C1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102637"/>
            <a:ext cx="51435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B46B2F-A463-4C87-8C21-8F5BA0BB9D01}"/>
              </a:ext>
            </a:extLst>
          </p:cNvPr>
          <p:cNvSpPr txBox="1"/>
          <p:nvPr/>
        </p:nvSpPr>
        <p:spPr>
          <a:xfrm>
            <a:off x="4525347" y="5645020"/>
            <a:ext cx="32937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Callistemon ‘Taree Pink’</a:t>
            </a:r>
          </a:p>
        </p:txBody>
      </p:sp>
    </p:spTree>
    <p:extLst>
      <p:ext uri="{BB962C8B-B14F-4D97-AF65-F5344CB8AC3E}">
        <p14:creationId xmlns:p14="http://schemas.microsoft.com/office/powerpoint/2010/main" val="1807784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ree, outdoor, building, house&#10;&#10;Description automatically generated">
            <a:extLst>
              <a:ext uri="{FF2B5EF4-FFF2-40B4-BE49-F238E27FC236}">
                <a16:creationId xmlns:a16="http://schemas.microsoft.com/office/drawing/2014/main" id="{F9E2DFF9-8D76-41D7-9292-4C71488283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78" b="6036"/>
          <a:stretch/>
        </p:blipFill>
        <p:spPr>
          <a:xfrm>
            <a:off x="1271806" y="746448"/>
            <a:ext cx="10004270" cy="56263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4B373E-07FD-4393-9895-8797FD2F7866}"/>
              </a:ext>
            </a:extLst>
          </p:cNvPr>
          <p:cNvSpPr txBox="1"/>
          <p:nvPr/>
        </p:nvSpPr>
        <p:spPr>
          <a:xfrm>
            <a:off x="2631233" y="5663682"/>
            <a:ext cx="2444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rgbClr val="FFFF00"/>
                </a:solidFill>
              </a:rPr>
              <a:t>View down back garden</a:t>
            </a:r>
          </a:p>
        </p:txBody>
      </p:sp>
    </p:spTree>
    <p:extLst>
      <p:ext uri="{BB962C8B-B14F-4D97-AF65-F5344CB8AC3E}">
        <p14:creationId xmlns:p14="http://schemas.microsoft.com/office/powerpoint/2010/main" val="4319295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arden with bushes and trees&#10;&#10;Description automatically generated with low confidence">
            <a:extLst>
              <a:ext uri="{FF2B5EF4-FFF2-40B4-BE49-F238E27FC236}">
                <a16:creationId xmlns:a16="http://schemas.microsoft.com/office/drawing/2014/main" id="{69BA9197-5C1A-49D9-AB2F-AC083DF97E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381000"/>
            <a:ext cx="8128000" cy="6096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AC7B21-198D-4E08-9613-391F9AE474C6}"/>
              </a:ext>
            </a:extLst>
          </p:cNvPr>
          <p:cNvSpPr txBox="1"/>
          <p:nvPr/>
        </p:nvSpPr>
        <p:spPr>
          <a:xfrm>
            <a:off x="3766657" y="4479721"/>
            <a:ext cx="26807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View from gazebo</a:t>
            </a:r>
          </a:p>
        </p:txBody>
      </p:sp>
    </p:spTree>
    <p:extLst>
      <p:ext uri="{BB962C8B-B14F-4D97-AF65-F5344CB8AC3E}">
        <p14:creationId xmlns:p14="http://schemas.microsoft.com/office/powerpoint/2010/main" val="2218234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ree, outdoor, plant, garden&#10;&#10;Description automatically generated">
            <a:extLst>
              <a:ext uri="{FF2B5EF4-FFF2-40B4-BE49-F238E27FC236}">
                <a16:creationId xmlns:a16="http://schemas.microsoft.com/office/drawing/2014/main" id="{4A9D42F6-9E53-4C96-8B87-6874752C89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5" b="14879"/>
          <a:stretch/>
        </p:blipFill>
        <p:spPr>
          <a:xfrm>
            <a:off x="1740906" y="979713"/>
            <a:ext cx="8867800" cy="49872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F51A6B-7B54-41D1-ACE6-B006ACE15A3C}"/>
              </a:ext>
            </a:extLst>
          </p:cNvPr>
          <p:cNvSpPr txBox="1"/>
          <p:nvPr/>
        </p:nvSpPr>
        <p:spPr>
          <a:xfrm>
            <a:off x="5167618" y="5301842"/>
            <a:ext cx="27767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>
                <a:latin typeface="Arial" panose="020B0604020202020204" pitchFamily="34" charset="0"/>
                <a:cs typeface="Arial" panose="020B0604020202020204" pitchFamily="34" charset="0"/>
              </a:rPr>
              <a:t>View from garden seat</a:t>
            </a:r>
          </a:p>
        </p:txBody>
      </p:sp>
    </p:spTree>
    <p:extLst>
      <p:ext uri="{BB962C8B-B14F-4D97-AF65-F5344CB8AC3E}">
        <p14:creationId xmlns:p14="http://schemas.microsoft.com/office/powerpoint/2010/main" val="35600285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209</TotalTime>
  <Words>87</Words>
  <Application>Microsoft Office PowerPoint</Application>
  <PresentationFormat>Widescreen</PresentationFormat>
  <Paragraphs>19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JEAN AND ALAN WRIGHTS GARDEN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 T Wright</dc:creator>
  <cp:lastModifiedBy>Jennifer Farrer</cp:lastModifiedBy>
  <cp:revision>5</cp:revision>
  <dcterms:created xsi:type="dcterms:W3CDTF">2021-09-23T05:42:30Z</dcterms:created>
  <dcterms:modified xsi:type="dcterms:W3CDTF">2021-10-01T00:03:49Z</dcterms:modified>
</cp:coreProperties>
</file>